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12" autoAdjust="0"/>
    <p:restoredTop sz="94660"/>
  </p:normalViewPr>
  <p:slideViewPr>
    <p:cSldViewPr>
      <p:cViewPr>
        <p:scale>
          <a:sx n="68" d="100"/>
          <a:sy n="68" d="100"/>
        </p:scale>
        <p:origin x="-17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78E1-8DBC-4DB0-9FD1-8C5DEB2D6642}" type="datetimeFigureOut">
              <a:rPr lang="en-US" smtClean="0"/>
              <a:t>13-Mar-23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3C44-7891-457C-8ECB-C0CF6E15C9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255" t="36458" r="23865" b="9375"/>
          <a:stretch>
            <a:fillRect/>
          </a:stretch>
        </p:blipFill>
        <p:spPr bwMode="auto">
          <a:xfrm>
            <a:off x="381000" y="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426" t="30868" r="30065" b="15625"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840" t="33333" r="25037" b="14583"/>
          <a:stretch>
            <a:fillRect/>
          </a:stretch>
        </p:blipFill>
        <p:spPr bwMode="auto">
          <a:xfrm>
            <a:off x="381000" y="1524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426" t="34375" r="23865" b="13542"/>
          <a:stretch>
            <a:fillRect/>
          </a:stretch>
        </p:blipFill>
        <p:spPr bwMode="auto">
          <a:xfrm>
            <a:off x="304800" y="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840" t="35417" r="23865" b="11458"/>
          <a:stretch>
            <a:fillRect/>
          </a:stretch>
        </p:blipFill>
        <p:spPr bwMode="auto">
          <a:xfrm>
            <a:off x="533400" y="3048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840" t="25000" r="25037" b="21875"/>
          <a:stretch>
            <a:fillRect/>
          </a:stretch>
        </p:blipFill>
        <p:spPr bwMode="auto">
          <a:xfrm>
            <a:off x="381000" y="3048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840" t="39583" r="23865" b="8333"/>
          <a:stretch>
            <a:fillRect/>
          </a:stretch>
        </p:blipFill>
        <p:spPr bwMode="auto">
          <a:xfrm>
            <a:off x="228600" y="3048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2840" t="29167" r="25622" b="18750"/>
          <a:stretch>
            <a:fillRect/>
          </a:stretch>
        </p:blipFill>
        <p:spPr bwMode="auto">
          <a:xfrm>
            <a:off x="533400" y="3810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2840" t="29167" r="23865" b="16667"/>
          <a:stretch>
            <a:fillRect/>
          </a:stretch>
        </p:blipFill>
        <p:spPr bwMode="auto">
          <a:xfrm>
            <a:off x="457200" y="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426" t="31250" r="25037" b="15625"/>
          <a:stretch>
            <a:fillRect/>
          </a:stretch>
        </p:blipFill>
        <p:spPr bwMode="auto">
          <a:xfrm>
            <a:off x="381000" y="2286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3426" t="33333" r="23865" b="13542"/>
          <a:stretch>
            <a:fillRect/>
          </a:stretch>
        </p:blipFill>
        <p:spPr bwMode="auto">
          <a:xfrm>
            <a:off x="381000" y="2286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840" t="29167" r="23865" b="18750"/>
          <a:stretch>
            <a:fillRect/>
          </a:stretch>
        </p:blipFill>
        <p:spPr bwMode="auto">
          <a:xfrm>
            <a:off x="457200" y="4572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2840" t="35417" r="24451" b="11458"/>
          <a:stretch>
            <a:fillRect/>
          </a:stretch>
        </p:blipFill>
        <p:spPr bwMode="auto">
          <a:xfrm>
            <a:off x="381000" y="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4597" t="36458" r="25037" b="9375"/>
          <a:stretch>
            <a:fillRect/>
          </a:stretch>
        </p:blipFill>
        <p:spPr bwMode="auto">
          <a:xfrm>
            <a:off x="533400" y="3810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3426" t="27083" r="25037" b="20833"/>
          <a:stretch>
            <a:fillRect/>
          </a:stretch>
        </p:blipFill>
        <p:spPr bwMode="auto">
          <a:xfrm>
            <a:off x="381000" y="2286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2840" t="29167" r="23865" b="18750"/>
          <a:stretch>
            <a:fillRect/>
          </a:stretch>
        </p:blipFill>
        <p:spPr bwMode="auto">
          <a:xfrm>
            <a:off x="762000" y="304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2840" t="30208" r="24451" b="16667"/>
          <a:stretch>
            <a:fillRect/>
          </a:stretch>
        </p:blipFill>
        <p:spPr bwMode="auto">
          <a:xfrm>
            <a:off x="381000" y="3048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3426" t="32292" r="23865" b="15625"/>
          <a:stretch>
            <a:fillRect/>
          </a:stretch>
        </p:blipFill>
        <p:spPr bwMode="auto">
          <a:xfrm>
            <a:off x="457200" y="2286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3426" t="33333" r="25622" b="12500"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5183" t="36458" r="24451" b="11458"/>
          <a:stretch>
            <a:fillRect/>
          </a:stretch>
        </p:blipFill>
        <p:spPr bwMode="auto">
          <a:xfrm>
            <a:off x="457200" y="2286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2255" t="37500" r="23865" b="9375"/>
          <a:stretch>
            <a:fillRect/>
          </a:stretch>
        </p:blipFill>
        <p:spPr bwMode="auto">
          <a:xfrm>
            <a:off x="228600" y="3048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4012" t="27083" r="24451" b="20833"/>
          <a:stretch>
            <a:fillRect/>
          </a:stretch>
        </p:blipFill>
        <p:spPr bwMode="auto">
          <a:xfrm>
            <a:off x="304800" y="3048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840" t="31250" r="25037" b="15625"/>
          <a:stretch>
            <a:fillRect/>
          </a:stretch>
        </p:blipFill>
        <p:spPr bwMode="auto">
          <a:xfrm>
            <a:off x="381000" y="3048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3426" t="41667" r="23865" b="5208"/>
          <a:stretch>
            <a:fillRect/>
          </a:stretch>
        </p:blipFill>
        <p:spPr bwMode="auto">
          <a:xfrm>
            <a:off x="304800" y="2286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2840" t="31250" r="24451" b="15625"/>
          <a:stretch>
            <a:fillRect/>
          </a:stretch>
        </p:blipFill>
        <p:spPr bwMode="auto">
          <a:xfrm>
            <a:off x="3048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2255" t="33333" r="24451" b="14583"/>
          <a:stretch>
            <a:fillRect/>
          </a:stretch>
        </p:blipFill>
        <p:spPr bwMode="auto">
          <a:xfrm>
            <a:off x="152400" y="3048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2840" t="37500" r="24451" b="9375"/>
          <a:stretch>
            <a:fillRect/>
          </a:stretch>
        </p:blipFill>
        <p:spPr bwMode="auto">
          <a:xfrm>
            <a:off x="381000" y="2286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5769" t="26042" r="24451" b="19792"/>
          <a:stretch>
            <a:fillRect/>
          </a:stretch>
        </p:blipFill>
        <p:spPr bwMode="auto">
          <a:xfrm>
            <a:off x="533400" y="1524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3426" t="29167" r="24451" b="18750"/>
          <a:stretch>
            <a:fillRect/>
          </a:stretch>
        </p:blipFill>
        <p:spPr bwMode="auto">
          <a:xfrm>
            <a:off x="304800" y="3048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3426" t="30208" r="23865" b="16667"/>
          <a:stretch>
            <a:fillRect/>
          </a:stretch>
        </p:blipFill>
        <p:spPr bwMode="auto">
          <a:xfrm>
            <a:off x="228600" y="3048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2840" t="32292" r="25037" b="15625"/>
          <a:stretch>
            <a:fillRect/>
          </a:stretch>
        </p:blipFill>
        <p:spPr bwMode="auto">
          <a:xfrm>
            <a:off x="457200" y="2286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2840" t="34375" r="25037" b="13542"/>
          <a:stretch>
            <a:fillRect/>
          </a:stretch>
        </p:blipFill>
        <p:spPr bwMode="auto">
          <a:xfrm>
            <a:off x="304800" y="3048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4012" t="40625" r="24451" b="6250"/>
          <a:stretch>
            <a:fillRect/>
          </a:stretch>
        </p:blipFill>
        <p:spPr bwMode="auto">
          <a:xfrm>
            <a:off x="22860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426" t="32292" r="25037" b="14583"/>
          <a:stretch>
            <a:fillRect/>
          </a:stretch>
        </p:blipFill>
        <p:spPr bwMode="auto">
          <a:xfrm>
            <a:off x="381000" y="3048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840" t="34375" r="24451" b="13542"/>
          <a:stretch>
            <a:fillRect/>
          </a:stretch>
        </p:blipFill>
        <p:spPr bwMode="auto">
          <a:xfrm>
            <a:off x="304800" y="2286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426" t="36458" r="25037" b="10417"/>
          <a:stretch>
            <a:fillRect/>
          </a:stretch>
        </p:blipFill>
        <p:spPr bwMode="auto">
          <a:xfrm>
            <a:off x="381000" y="3048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840" t="38542" r="23865" b="6250"/>
          <a:stretch>
            <a:fillRect/>
          </a:stretch>
        </p:blipFill>
        <p:spPr bwMode="auto">
          <a:xfrm>
            <a:off x="228600" y="6096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426" t="26041" r="23865" b="19792"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840" t="41667" r="24451" b="6250"/>
          <a:stretch>
            <a:fillRect/>
          </a:stretch>
        </p:blipFill>
        <p:spPr bwMode="auto">
          <a:xfrm>
            <a:off x="381000" y="2286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CSE</dc:creator>
  <cp:lastModifiedBy>CSE</cp:lastModifiedBy>
  <cp:revision>17</cp:revision>
  <dcterms:created xsi:type="dcterms:W3CDTF">2023-03-13T09:31:30Z</dcterms:created>
  <dcterms:modified xsi:type="dcterms:W3CDTF">2023-03-13T10:11:56Z</dcterms:modified>
</cp:coreProperties>
</file>